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73" r:id="rId5"/>
    <p:sldId id="290" r:id="rId6"/>
    <p:sldId id="291" r:id="rId7"/>
    <p:sldId id="292" r:id="rId8"/>
    <p:sldId id="257" r:id="rId9"/>
    <p:sldId id="258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5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4F79E-E952-DBA1-C9C8-ABAD8254B016}" v="4" dt="2020-05-15T07:53:13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a Łanik" userId="S::beata.lanik@office365.umed.pl::99f7842a-3113-4fe6-8c6a-c3ee9a9eb89f" providerId="AD" clId="Web-{F354F79E-E952-DBA1-C9C8-ABAD8254B016}"/>
    <pc:docChg chg="addSld sldOrd">
      <pc:chgData name="Beata Łanik" userId="S::beata.lanik@office365.umed.pl::99f7842a-3113-4fe6-8c6a-c3ee9a9eb89f" providerId="AD" clId="Web-{F354F79E-E952-DBA1-C9C8-ABAD8254B016}" dt="2020-05-15T07:53:13.919" v="3"/>
      <pc:docMkLst>
        <pc:docMk/>
      </pc:docMkLst>
      <pc:sldChg chg="add ord">
        <pc:chgData name="Beata Łanik" userId="S::beata.lanik@office365.umed.pl::99f7842a-3113-4fe6-8c6a-c3ee9a9eb89f" providerId="AD" clId="Web-{F354F79E-E952-DBA1-C9C8-ABAD8254B016}" dt="2020-05-15T07:52:56.044" v="1"/>
        <pc:sldMkLst>
          <pc:docMk/>
          <pc:sldMk cId="3777388373" sldId="290"/>
        </pc:sldMkLst>
      </pc:sldChg>
      <pc:sldChg chg="add">
        <pc:chgData name="Beata Łanik" userId="S::beata.lanik@office365.umed.pl::99f7842a-3113-4fe6-8c6a-c3ee9a9eb89f" providerId="AD" clId="Web-{F354F79E-E952-DBA1-C9C8-ABAD8254B016}" dt="2020-05-15T07:53:05.434" v="2"/>
        <pc:sldMkLst>
          <pc:docMk/>
          <pc:sldMk cId="1979573622" sldId="291"/>
        </pc:sldMkLst>
      </pc:sldChg>
      <pc:sldChg chg="add">
        <pc:chgData name="Beata Łanik" userId="S::beata.lanik@office365.umed.pl::99f7842a-3113-4fe6-8c6a-c3ee9a9eb89f" providerId="AD" clId="Web-{F354F79E-E952-DBA1-C9C8-ABAD8254B016}" dt="2020-05-15T07:53:13.919" v="3"/>
        <pc:sldMkLst>
          <pc:docMk/>
          <pc:sldMk cId="1009913729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D41A4-136A-4834-AF0B-B67CF229EAD0}" type="datetimeFigureOut">
              <a:rPr lang="pl-PL" smtClean="0"/>
              <a:pPr/>
              <a:t>01.07.2020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615E8-7908-435F-9136-5B8723EEEC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8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615E8-7908-435F-9136-5B8723EEEC29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615E8-7908-435F-9136-5B8723EEEC29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01.07.2020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01.07.2020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01.07.2020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01.07.2020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B8E8-BEEC-460C-B18D-775ACCF18E7D}" type="datetimeFigureOut">
              <a:rPr lang="pl-PL" smtClean="0"/>
              <a:pPr/>
              <a:t>01.07.2020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med.pl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m.umed.pl/ProcessPortal/login.jsp" TargetMode="External"/><Relationship Id="rId5" Type="http://schemas.openxmlformats.org/officeDocument/2006/relationships/hyperlink" Target="https://intranet.umed.pl/default.aspx" TargetMode="External"/><Relationship Id="rId4" Type="http://schemas.openxmlformats.org/officeDocument/2006/relationships/hyperlink" Target="http://kariera.umed.pl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med.pl/reccenter/Dokumenty%20udostpnione/statut_pkzp_08.pd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med.pl/pracownicza-kasa-zapomogowo-pozyczkowa/dokumenty-do-pobrani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med.pl/reccenter/Zarzadzena_dok/Zarz%C4%85dzenie_2017_033.pd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pm.umed.pl/ProcessPortal/login.jsp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pm.umed.pl/ProcessPortal/login.jsp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med.pl/default.aspx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iera.umed.pl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" y="0"/>
            <a:ext cx="9141703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9141700" cy="51434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9141701" cy="51434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" y="0"/>
            <a:ext cx="9141703" cy="51434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9141701" cy="51434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9141700" cy="514349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716016" y="311717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umed.pl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oraz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  <a:hlinkClick r:id="rId4"/>
              </a:rPr>
              <a:t>kariera.umed.pl </a:t>
            </a:r>
            <a:endParaRPr lang="pl-PL" sz="12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200" b="1" dirty="0">
                <a:solidFill>
                  <a:schemeClr val="tx2">
                    <a:lumMod val="75000"/>
                  </a:schemeClr>
                </a:solidFill>
                <a:hlinkClick r:id="rId5"/>
              </a:rPr>
              <a:t>intranet.umed.pl</a:t>
            </a:r>
          </a:p>
          <a:p>
            <a:pPr>
              <a:lnSpc>
                <a:spcPct val="150000"/>
              </a:lnSpc>
            </a:pPr>
            <a:r>
              <a:rPr lang="pl-PL" sz="1200" b="1" dirty="0">
                <a:solidFill>
                  <a:schemeClr val="tx2">
                    <a:lumMod val="75000"/>
                  </a:schemeClr>
                </a:solidFill>
                <a:hlinkClick r:id="rId6"/>
              </a:rPr>
              <a:t>Process Portal – elektroniczny obieg dokumentów</a:t>
            </a:r>
            <a:endParaRPr lang="pl-PL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" y="0"/>
            <a:ext cx="9141703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8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" y="0"/>
            <a:ext cx="9141703" cy="514349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67544" y="4227934"/>
            <a:ext cx="4392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prawna:</a:t>
            </a:r>
            <a:r>
              <a:rPr lang="pl-PL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11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Statut Pracowniczej Kasy Zapomogowo-Pożyczkowej.</a:t>
            </a:r>
            <a:endParaRPr lang="pl-PL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228184" y="237169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hlinkClick r:id="rId4"/>
              </a:rPr>
              <a:t>wniosek</a:t>
            </a:r>
            <a:endParaRPr lang="pl-P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70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" y="0"/>
            <a:ext cx="9141705" cy="514349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148064" y="3795886"/>
            <a:ext cx="32403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w Regulaminie</a:t>
            </a:r>
          </a:p>
          <a:p>
            <a:pPr algn="ctr"/>
            <a:r>
              <a:rPr lang="pl-PL" sz="14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ZFŚS Uniwersytetu Medycznego w Łodzi. </a:t>
            </a:r>
            <a:endParaRPr lang="pl-PL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439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" y="0"/>
            <a:ext cx="9141705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55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" y="0"/>
            <a:ext cx="914170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" y="0"/>
            <a:ext cx="9141698" cy="5143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62"/>
            <a:ext cx="9142848" cy="41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88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" y="0"/>
            <a:ext cx="9141705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05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" y="0"/>
            <a:ext cx="9141705" cy="514349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051720" y="192367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hlinkClick r:id="rId3"/>
              </a:rPr>
              <a:t>Process Portalu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809388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0"/>
            <a:ext cx="914170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84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" y="0"/>
            <a:ext cx="9141705" cy="514349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87624" y="198639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Process Portalu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98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0"/>
            <a:ext cx="914170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14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0"/>
            <a:ext cx="9141707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15616" y="399216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Wnioski do pobrania w Intranecie</a:t>
            </a:r>
            <a:endParaRPr lang="pl-PL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4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0"/>
            <a:ext cx="91417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10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0"/>
            <a:ext cx="914170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59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" y="0"/>
            <a:ext cx="9141705" cy="514349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55776" y="1635646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hlinkClick r:id="rId3"/>
              </a:rPr>
              <a:t>www.kariera.umed.pl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45816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" y="0"/>
            <a:ext cx="9141698" cy="514349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0"/>
            <a:ext cx="9144000" cy="362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7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9141700" cy="514349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7"/>
            <a:ext cx="9144000" cy="34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1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9141700" cy="51434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9141701" cy="51434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" y="0"/>
            <a:ext cx="9141698" cy="51434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" y="81"/>
            <a:ext cx="9141417" cy="5143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9141701" cy="5143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EA0C4F8DAFD64D9AB4BC410F43C0FC" ma:contentTypeVersion="10" ma:contentTypeDescription="Create a new document." ma:contentTypeScope="" ma:versionID="353762f8ef1dd37dd870860ced34c134">
  <xsd:schema xmlns:xsd="http://www.w3.org/2001/XMLSchema" xmlns:xs="http://www.w3.org/2001/XMLSchema" xmlns:p="http://schemas.microsoft.com/office/2006/metadata/properties" xmlns:ns3="8753fe5b-a7c7-41c9-9997-43ab44cbd6f3" xmlns:ns4="21b78555-9c94-4c26-a26a-515a79600af9" targetNamespace="http://schemas.microsoft.com/office/2006/metadata/properties" ma:root="true" ma:fieldsID="628513fa3f12e54db851d3d0ce96d907" ns3:_="" ns4:_="">
    <xsd:import namespace="8753fe5b-a7c7-41c9-9997-43ab44cbd6f3"/>
    <xsd:import namespace="21b78555-9c94-4c26-a26a-515a79600a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3fe5b-a7c7-41c9-9997-43ab44cbd6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78555-9c94-4c26-a26a-515a79600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5E531E-3CFB-466B-AC14-3D7D845F62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0D7DD1-595B-40EA-8DDD-A28761894FAB}">
  <ds:schemaRefs>
    <ds:schemaRef ds:uri="http://www.w3.org/XML/1998/namespace"/>
    <ds:schemaRef ds:uri="http://purl.org/dc/terms/"/>
    <ds:schemaRef ds:uri="8753fe5b-a7c7-41c9-9997-43ab44cbd6f3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1b78555-9c94-4c26-a26a-515a79600af9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3BBE7CC-8FAD-41B5-8AFE-C0C509AF43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53fe5b-a7c7-41c9-9997-43ab44cbd6f3"/>
    <ds:schemaRef ds:uri="21b78555-9c94-4c26-a26a-515a79600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</TotalTime>
  <Words>39</Words>
  <Application>Microsoft Office PowerPoint</Application>
  <PresentationFormat>Pokaz na ekranie (16:9)</PresentationFormat>
  <Paragraphs>13</Paragraphs>
  <Slides>28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iwona.kasperkowicz-n</dc:creator>
  <cp:lastModifiedBy>Edyta Bajer</cp:lastModifiedBy>
  <cp:revision>103</cp:revision>
  <dcterms:created xsi:type="dcterms:W3CDTF">2017-12-20T07:50:30Z</dcterms:created>
  <dcterms:modified xsi:type="dcterms:W3CDTF">2020-07-01T10:22:43Z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0x0101001FEA0C4F8DAFD64D9AB4BC410F43C0FC</vt:lpwstr>
  </property>
</Properties>
</file>