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7" r:id="rId3"/>
    <p:sldId id="258" r:id="rId4"/>
    <p:sldId id="270" r:id="rId5"/>
    <p:sldId id="274" r:id="rId6"/>
    <p:sldId id="275" r:id="rId7"/>
    <p:sldId id="276" r:id="rId8"/>
    <p:sldId id="297" r:id="rId9"/>
    <p:sldId id="296" r:id="rId10"/>
    <p:sldId id="29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80" d="100"/>
          <a:sy n="180" d="100"/>
        </p:scale>
        <p:origin x="-1554" y="-58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41A4-136A-4834-AF0B-B67CF229EAD0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15E8-7908-435F-9136-5B8723EEEC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8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B8E8-BEEC-460C-B18D-775ACCF18E7D}" type="datetimeFigureOut">
              <a:rPr lang="pl-PL" smtClean="0"/>
              <a:pPr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wa.gov.pl/wspolpraca-i-wymiana-miedzynarodowa/program-wymiany-osobowej-studentow-i-naukowcow-w-ramach-wspolpracy-bilateralnej/edycja-2021/naukowcy-202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med.pl/pliki/2022/01/Pismo-okolne-nr-3_Plan-Rownosci-dla-UMED.pd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1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31478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70C0"/>
                </a:solidFill>
                <a:hlinkClick r:id="rId3"/>
              </a:rPr>
              <a:t>https://nawa.gov.pl/wspolpraca-i-wymiana-miedzynarodowa/program-wymiany-osobowej-studentow-i-naukowcow-w-ramach-wspolpracy-bilateralnej/edycja-2021/naukowcy-2021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211008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70C0"/>
                </a:solidFill>
                <a:hlinkClick r:id="rId3"/>
              </a:rPr>
              <a:t>https://umed.pl/pliki/2022/01/Pismo-okolne-nr-3_Plan-Rownosci-dla-UMED.pdf 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1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7</Words>
  <Application>Microsoft Office PowerPoint</Application>
  <PresentationFormat>Pokaz na ekranie (16:9)</PresentationFormat>
  <Paragraphs>3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iwona.kasperkowicz-n</dc:creator>
  <cp:lastModifiedBy>Iwona Kasperkowicz-Nowak</cp:lastModifiedBy>
  <cp:revision>124</cp:revision>
  <dcterms:created xsi:type="dcterms:W3CDTF">2017-12-20T07:50:30Z</dcterms:created>
  <dcterms:modified xsi:type="dcterms:W3CDTF">2022-12-19T13:14:22Z</dcterms:modified>
</cp:coreProperties>
</file>